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45" autoAdjust="0"/>
    <p:restoredTop sz="94660"/>
  </p:normalViewPr>
  <p:slideViewPr>
    <p:cSldViewPr snapToGrid="0">
      <p:cViewPr varScale="1">
        <p:scale>
          <a:sx n="90" d="100"/>
          <a:sy n="90" d="100"/>
        </p:scale>
        <p:origin x="240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DE53C-E515-4A35-A416-BB4E766306A7}" type="datetimeFigureOut">
              <a:rPr lang="en-US" smtClean="0"/>
              <a:t>3/10/19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88283-7D10-424D-91F7-48598A60F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91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DE53C-E515-4A35-A416-BB4E766306A7}" type="datetimeFigureOut">
              <a:rPr lang="en-US" smtClean="0"/>
              <a:t>3/10/19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88283-7D10-424D-91F7-48598A60F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68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DE53C-E515-4A35-A416-BB4E766306A7}" type="datetimeFigureOut">
              <a:rPr lang="en-US" smtClean="0"/>
              <a:t>3/10/19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88283-7D10-424D-91F7-48598A60F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1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DE53C-E515-4A35-A416-BB4E766306A7}" type="datetimeFigureOut">
              <a:rPr lang="en-US" smtClean="0"/>
              <a:t>3/10/19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88283-7D10-424D-91F7-48598A60F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20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DE53C-E515-4A35-A416-BB4E766306A7}" type="datetimeFigureOut">
              <a:rPr lang="en-US" smtClean="0"/>
              <a:t>3/10/19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88283-7D10-424D-91F7-48598A60F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1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DE53C-E515-4A35-A416-BB4E766306A7}" type="datetimeFigureOut">
              <a:rPr lang="en-US" smtClean="0"/>
              <a:t>3/10/19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88283-7D10-424D-91F7-48598A60F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29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DE53C-E515-4A35-A416-BB4E766306A7}" type="datetimeFigureOut">
              <a:rPr lang="en-US" smtClean="0"/>
              <a:t>3/10/19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88283-7D10-424D-91F7-48598A60F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26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DE53C-E515-4A35-A416-BB4E766306A7}" type="datetimeFigureOut">
              <a:rPr lang="en-US" smtClean="0"/>
              <a:t>3/10/19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88283-7D10-424D-91F7-48598A60F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38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DE53C-E515-4A35-A416-BB4E766306A7}" type="datetimeFigureOut">
              <a:rPr lang="en-US" smtClean="0"/>
              <a:t>3/10/19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88283-7D10-424D-91F7-48598A60F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947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DE53C-E515-4A35-A416-BB4E766306A7}" type="datetimeFigureOut">
              <a:rPr lang="en-US" smtClean="0"/>
              <a:t>3/10/19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88283-7D10-424D-91F7-48598A60F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98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DE53C-E515-4A35-A416-BB4E766306A7}" type="datetimeFigureOut">
              <a:rPr lang="en-US" smtClean="0"/>
              <a:t>3/10/19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88283-7D10-424D-91F7-48598A60F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06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DE53C-E515-4A35-A416-BB4E766306A7}" type="datetimeFigureOut">
              <a:rPr lang="en-US" smtClean="0"/>
              <a:t>3/10/19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88283-7D10-424D-91F7-48598A60F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1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111" t="7354" r="21032" b="5591"/>
          <a:stretch/>
        </p:blipFill>
        <p:spPr>
          <a:xfrm>
            <a:off x="2148114" y="145143"/>
            <a:ext cx="7725610" cy="653868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8185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174" t="9893" r="21905" b="5732"/>
          <a:stretch/>
        </p:blipFill>
        <p:spPr>
          <a:xfrm>
            <a:off x="2278742" y="217715"/>
            <a:ext cx="7440537" cy="642982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5274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714" t="15961" r="20714" b="17725"/>
          <a:stretch/>
        </p:blipFill>
        <p:spPr>
          <a:xfrm>
            <a:off x="1074057" y="179835"/>
            <a:ext cx="9927771" cy="63225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6372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Ann Arbor Schools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Emile Lauzzana</dc:creator>
  <cp:lastModifiedBy>Microsoft Office User</cp:lastModifiedBy>
  <cp:revision>1</cp:revision>
  <dcterms:created xsi:type="dcterms:W3CDTF">2019-03-05T19:10:00Z</dcterms:created>
  <dcterms:modified xsi:type="dcterms:W3CDTF">2019-03-10T15:07:34Z</dcterms:modified>
</cp:coreProperties>
</file>